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7" d="100"/>
          <a:sy n="77" d="100"/>
        </p:scale>
        <p:origin x="723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22FDC-9156-52CD-29CC-0284A2253A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367590-6EFC-71D3-76D8-41012F5BC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277CA-E4A8-FD7D-BB5D-0579047A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45E9D-1EB7-F926-3A13-18F038C8A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B7105-C595-FF93-4DCB-14196949C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3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8BAB5-0995-8C85-D405-286ECE59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3EBC2-8292-558C-66F1-42E5454F8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8155F-8CD7-EC6B-F300-27E28DA63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80BB-B21A-6AAB-FAF0-6F4FC2E0D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AE0C4-DD87-FB7E-AC72-DA5BDE34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70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B3442C-DC3F-8AB2-7124-E437BF81B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59BE1-E9B8-0C47-4AC7-5EE5F19DB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F3140-9AAE-DFF0-645C-D8160EC36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A2973-5326-9590-3B78-2D92D019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0106E-629F-9350-4476-0DBF974F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29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56F1C-9623-A3F1-5406-F6A3AB7C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F5721-EA67-A77F-1164-409CE5CCE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892FF-8B90-8386-EE24-E4290A211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DB613-5E43-9B50-3886-6E62FE47B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D1148-7376-41C6-E813-CBC297A6E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5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2A35-DFC2-0415-4138-7FB6A6ECF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03A77-EF41-3DAF-BD89-ECE9D7716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3407B-AB0B-FBFF-D072-BA7A77D30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05F57-1247-63AE-6933-180D12630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A61BB-082A-9567-1638-7C7CF9380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4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8CAD-5B0C-3DDB-148B-7416446A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1F7A8-267F-27D8-C919-BD8FF997C6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6E155-E6C1-9C3E-4BB3-D551A6B31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982E0-4588-65E6-44AC-6A832827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9F252-BE2D-EBDC-B752-4AB68DA25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6C2B6-869D-3E5D-5017-7ECC6B484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33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D8A9-7B21-3015-A1DB-2E920E85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53149-2D74-F5BC-C50F-94A0E9B1D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86745-7F11-6D67-CEBE-CC998BAD8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EC6DD-C9C5-71E9-6D31-5B7378D49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8CE7EE-841D-0A01-AF68-65B44DE65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EECDD5-4CAD-F767-2085-DE304A2D2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4FA4AB-2E3A-8658-9A86-1FED64CD4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B46C55-04E9-1E9C-B8D7-EA941BAD0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297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2F9D8-8BB7-F010-EF92-7C2DB1AC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B47E3B-EBAE-8809-366D-21D9F7AC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443F21-83AD-7DCF-D5E3-187C9902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3A5A9-B442-E879-1F87-44F7F4A53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8C3785-0E14-9D97-2816-03B31E778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8C7F0-F95E-2F0A-7779-E06453799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50812-144E-D06B-49C6-92ABC52C1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84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BDE3E-A855-7471-B59C-A2EC390A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DBFD4-7DE5-28A9-6EB0-8AE5A6C10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A5E47-A101-DB0B-45AF-BECF3A44A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CC4CB-637B-8BB8-BCB4-FFC50503C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311A3-6866-9528-7C49-E384F2C5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5B343-A502-AF44-6388-E77070B65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93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86F0C-68C8-76C3-E61E-AA8D6E78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54C592-F014-B020-5B6A-3B71E9A12B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7DB60-1F66-EBB4-D2AF-3D6A4EBD61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3AE30-1CA7-C3B9-BEAB-3B0C8E4C5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5E84D-92DD-D562-38D7-2D38C099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EC551-C577-BA25-0724-A1AF774D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83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507D6A-11D1-79F3-E0F8-03B2D81B8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40D61-D947-1649-1B7D-371C4573E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3D8-0DD0-932F-FBBC-FA6E0785C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3B47F2-4704-49BA-80DC-71F5C1336662}" type="datetimeFigureOut">
              <a:rPr lang="en-US" smtClean="0"/>
              <a:t>20-Dec-25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8DD5E-06F8-E1A2-41F7-556F7ED17E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1AE1B-F408-4EF6-C54A-91A8CCCC2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FF099C-6ABA-4A3E-8832-2578F7F8A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5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watering system">
            <a:extLst>
              <a:ext uri="{FF2B5EF4-FFF2-40B4-BE49-F238E27FC236}">
                <a16:creationId xmlns:a16="http://schemas.microsoft.com/office/drawing/2014/main" id="{E9305747-C3C8-D51D-7E8C-D4F3DB716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38"/>
            <a:ext cx="12192000" cy="683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73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text and icons&#10;&#10;Description automatically generated">
            <a:extLst>
              <a:ext uri="{FF2B5EF4-FFF2-40B4-BE49-F238E27FC236}">
                <a16:creationId xmlns:a16="http://schemas.microsoft.com/office/drawing/2014/main" id="{208DE1F3-BF70-A0D9-686D-97D597C39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" y="0"/>
            <a:ext cx="12186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25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diagram&#10;&#10;Description automatically generated">
            <a:extLst>
              <a:ext uri="{FF2B5EF4-FFF2-40B4-BE49-F238E27FC236}">
                <a16:creationId xmlns:a16="http://schemas.microsoft.com/office/drawing/2014/main" id="{ECD19A8D-3699-7D22-D68B-EA5B80AB7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45"/>
            <a:ext cx="12192000" cy="681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8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resentation&#10;&#10;Description automatically generated">
            <a:extLst>
              <a:ext uri="{FF2B5EF4-FFF2-40B4-BE49-F238E27FC236}">
                <a16:creationId xmlns:a16="http://schemas.microsoft.com/office/drawing/2014/main" id="{498F96A7-B994-65E9-964D-2819921C2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53"/>
            <a:ext cx="12192000" cy="681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5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een board with several notes&#10;&#10;Description automatically generated">
            <a:extLst>
              <a:ext uri="{FF2B5EF4-FFF2-40B4-BE49-F238E27FC236}">
                <a16:creationId xmlns:a16="http://schemas.microsoft.com/office/drawing/2014/main" id="{FB29CFFE-1D4D-0151-174E-065344B95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86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ater sprinkler spraying water&#10;&#10;Description automatically generated">
            <a:extLst>
              <a:ext uri="{FF2B5EF4-FFF2-40B4-BE49-F238E27FC236}">
                <a16:creationId xmlns:a16="http://schemas.microsoft.com/office/drawing/2014/main" id="{B1CBA024-C3C3-BF9C-6039-0445803EA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76"/>
            <a:ext cx="12192000" cy="677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603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orking in a field&#10;&#10;Description automatically generated">
            <a:extLst>
              <a:ext uri="{FF2B5EF4-FFF2-40B4-BE49-F238E27FC236}">
                <a16:creationId xmlns:a16="http://schemas.microsoft.com/office/drawing/2014/main" id="{53849016-320E-DCA2-7594-2F3A244F4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5" y="0"/>
            <a:ext cx="121695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2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screen with text and images of a sprinkler&#10;&#10;Description automatically generated">
            <a:extLst>
              <a:ext uri="{FF2B5EF4-FFF2-40B4-BE49-F238E27FC236}">
                <a16:creationId xmlns:a16="http://schemas.microsoft.com/office/drawing/2014/main" id="{2B473A76-2173-1628-300F-F626846EA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" y="0"/>
            <a:ext cx="121897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15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624AA55-CBA0-3B54-5E45-109501D0E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2" y="0"/>
            <a:ext cx="12152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93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board with several colorful squares&#10;&#10;Description automatically generated with medium confidence">
            <a:extLst>
              <a:ext uri="{FF2B5EF4-FFF2-40B4-BE49-F238E27FC236}">
                <a16:creationId xmlns:a16="http://schemas.microsoft.com/office/drawing/2014/main" id="{926176E9-A68C-6867-6BBC-90923627A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" y="0"/>
            <a:ext cx="12166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15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Sky Ham's</dc:creator>
  <cp:lastModifiedBy>Sky Ham's</cp:lastModifiedBy>
  <cp:revision>2</cp:revision>
  <dcterms:created xsi:type="dcterms:W3CDTF">2025-12-05T12:51:19Z</dcterms:created>
  <dcterms:modified xsi:type="dcterms:W3CDTF">2025-12-20T14:09:05Z</dcterms:modified>
</cp:coreProperties>
</file>

<file path=docProps/thumbnail.jpeg>
</file>